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276" r:id="rId41"/>
    <p:sldId id="317" r:id="rId42"/>
    <p:sldId id="318" r:id="rId43"/>
    <p:sldId id="313" r:id="rId44"/>
    <p:sldId id="314" r:id="rId45"/>
    <p:sldId id="315" r:id="rId46"/>
    <p:sldId id="319" r:id="rId47"/>
    <p:sldId id="316" r:id="rId48"/>
    <p:sldId id="321" r:id="rId49"/>
    <p:sldId id="320" r:id="rId50"/>
    <p:sldId id="322" r:id="rId51"/>
    <p:sldId id="277" r:id="rId52"/>
    <p:sldId id="327" r:id="rId53"/>
    <p:sldId id="329" r:id="rId54"/>
    <p:sldId id="328" r:id="rId55"/>
    <p:sldId id="330" r:id="rId56"/>
    <p:sldId id="368" r:id="rId57"/>
    <p:sldId id="273" r:id="rId5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W4S3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Session3 – W4S3)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#?: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#?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#10: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4572</TotalTime>
  <Words>3171</Words>
  <Application>Microsoft Office PowerPoint</Application>
  <PresentationFormat>Widescreen</PresentationFormat>
  <Paragraphs>394</Paragraphs>
  <Slides>57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Cambria Math</vt:lpstr>
      <vt:lpstr>Wingdings</vt:lpstr>
      <vt:lpstr>Office Theme</vt:lpstr>
      <vt:lpstr>ILP 2022 – W4S3 Numpy library (part 1) and imports</vt:lpstr>
      <vt:lpstr>Outline (Week4, Session3 – W4S3)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#?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#?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726</cp:revision>
  <dcterms:created xsi:type="dcterms:W3CDTF">2020-05-19T08:08:47Z</dcterms:created>
  <dcterms:modified xsi:type="dcterms:W3CDTF">2022-09-27T11:32:30Z</dcterms:modified>
</cp:coreProperties>
</file>